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4" r:id="rId7"/>
    <p:sldId id="266" r:id="rId8"/>
    <p:sldId id="265" r:id="rId9"/>
    <p:sldId id="267" r:id="rId10"/>
    <p:sldId id="269" r:id="rId11"/>
    <p:sldId id="270" r:id="rId12"/>
    <p:sldId id="268" r:id="rId13"/>
    <p:sldId id="263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5D7854-AE87-4AE2-983B-741684BF6045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1560CFA-72C2-4B7B-BB5E-69C8CAFA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eb2edu.ru/Shared/Post.aspx?PK=%7bf965c8fc-edf5-4158-87bf-42a34b681fdd%7d&amp;PK_expand=%7bd6fb3088-fef3-49e0-9ddc-3f0cfa2b4cf5%7d&amp;Page=0,0,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desk.ru/photo/36-0-1474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«Чтобы нам трудиться, нужно научиться»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2819400"/>
            <a:ext cx="5121966" cy="22526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Видео  - библиографический  обзор книг детских  писателей о труде.  </a:t>
            </a:r>
            <a:endParaRPr lang="ru-RU" dirty="0"/>
          </a:p>
        </p:txBody>
      </p:sp>
      <p:pic>
        <p:nvPicPr>
          <p:cNvPr id="4" name="Рисунок 3" descr="http://intranet3.sscs.nsw.edu.au/groups/k2library/public/fd3d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271464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6143644"/>
            <a:ext cx="5330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mtClean="0"/>
              <a:t>Подготовила </a:t>
            </a:r>
            <a:r>
              <a:rPr lang="ru-RU" i="1" dirty="0" smtClean="0"/>
              <a:t>педагог-библиотекарь Якубович </a:t>
            </a:r>
            <a:r>
              <a:rPr lang="ru-RU" i="1" smtClean="0"/>
              <a:t>Г.Г.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Андреевич Крылов</a:t>
            </a:r>
            <a:br>
              <a:rPr lang="ru-RU" dirty="0" smtClean="0"/>
            </a:br>
            <a:r>
              <a:rPr lang="ru-RU" dirty="0" smtClean="0"/>
              <a:t> «Стрекоза и муравей»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86304" cy="464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басне  рассказывается, о том как стрекоза все лето веселилась, а муравей все лето работал, готовился к зиме. И когда наступили холода стрекоза стала мерзнуть и пошла проситься к муравью домой ,чтобы он пустил ее пожить. А вот пустил ли  её муравей или нет вы узнаете прочитав басню.</a:t>
            </a:r>
            <a:endParaRPr lang="ru-RU" dirty="0"/>
          </a:p>
        </p:txBody>
      </p:sp>
      <p:pic>
        <p:nvPicPr>
          <p:cNvPr id="5" name="Содержимое 4" descr="http://g.io.ua/img_aa/large/0753/53/07535398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85306">
            <a:off x="5494980" y="1729081"/>
            <a:ext cx="3166657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Джани</a:t>
            </a:r>
            <a:r>
              <a:rPr lang="ru-RU" dirty="0" smtClean="0"/>
              <a:t> </a:t>
            </a:r>
            <a:r>
              <a:rPr lang="ru-RU" dirty="0" err="1" smtClean="0"/>
              <a:t>Родари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«Чем пахнут ремёсла»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Ремёсла  по современному это профессии- столяр, повар, стекольщик, шофер. Каждая работа пахнет по своему. А как пахнет вы узнаете прочитав эту книжку. </a:t>
            </a:r>
            <a:endParaRPr lang="ru-RU" dirty="0"/>
          </a:p>
        </p:txBody>
      </p:sp>
      <p:pic>
        <p:nvPicPr>
          <p:cNvPr id="5" name="Содержимое 4" descr="http://flotering.ru/uploads/images/7000_chem_pahnut_remjosla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24469">
            <a:off x="4951336" y="1646238"/>
            <a:ext cx="3432328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такое хорошо и что такое плохо. Детям.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71990" cy="45262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книге «Что такое хорошо и что такое плохо», и в книге «Детям» написанной детскими писателями  </a:t>
            </a:r>
            <a:r>
              <a:rPr lang="ru-RU" dirty="0" err="1" smtClean="0"/>
              <a:t>Заходером</a:t>
            </a:r>
            <a:r>
              <a:rPr lang="ru-RU" dirty="0" smtClean="0"/>
              <a:t>, Берестовым, Усачевым  есть хорошие стихи о труде и отдыхе, о профессиях -повара, портнихи, строителя и много других интересных стихов.</a:t>
            </a:r>
            <a:endParaRPr lang="ru-RU" dirty="0"/>
          </a:p>
        </p:txBody>
      </p:sp>
      <p:pic>
        <p:nvPicPr>
          <p:cNvPr id="5" name="Содержимое 4" descr="http://www.booqs.ru/products_pictures/80864_big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435687">
            <a:off x="6204353" y="2932430"/>
            <a:ext cx="2530671" cy="3382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www.booqs.ru/products_pictures/75982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139584">
            <a:off x="4918444" y="1434815"/>
            <a:ext cx="2446523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723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эти книги я предлагаю вам прочитать. Они небольшие и интересные. Вы узнаете для себя много нового. О труде и лени, о спасении зайцев, как выращивают хлеб, из чего делают ткань, о профессиях и многом другом.  Все книги  находятся на книжной выставке, вы можете их записать и почитать у себя в комнате, а можете взять почитать домой на каникулах, но обязательно их нужно вернуть обратно чистыми   не помятыми и не порванными.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9646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Обращение писателя к читателям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19"/>
            <a:ext cx="8229600" cy="34578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/>
              <a:t>Я к вам обращаюсь, товарищи, дети:</a:t>
            </a:r>
            <a:br>
              <a:rPr lang="ru-RU" b="1" dirty="0" smtClean="0"/>
            </a:br>
            <a:r>
              <a:rPr lang="ru-RU" b="1" dirty="0" smtClean="0"/>
              <a:t>Полезнее книги нет вещи на свете!</a:t>
            </a:r>
            <a:br>
              <a:rPr lang="ru-RU" b="1" dirty="0" smtClean="0"/>
            </a:br>
            <a:r>
              <a:rPr lang="ru-RU" b="1" dirty="0" smtClean="0"/>
              <a:t>Пусть книги друзьями заходят в дома,</a:t>
            </a:r>
            <a:br>
              <a:rPr lang="ru-RU" b="1" dirty="0" smtClean="0"/>
            </a:br>
            <a:r>
              <a:rPr lang="ru-RU" b="1" dirty="0" smtClean="0"/>
              <a:t>Читайте всю жизнь, набирайтесь ума!</a:t>
            </a:r>
            <a:br>
              <a:rPr lang="ru-RU" b="1" dirty="0" smtClean="0"/>
            </a:br>
            <a:r>
              <a:rPr lang="ru-RU" b="1" i="1" dirty="0" smtClean="0"/>
              <a:t>(С. Михалков)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389910"/>
          </a:xfrm>
        </p:spPr>
        <p:txBody>
          <a:bodyPr/>
          <a:lstStyle/>
          <a:p>
            <a:pPr algn="ctr"/>
            <a:r>
              <a:rPr lang="ru-RU" b="1" dirty="0" smtClean="0"/>
              <a:t>Читайте, девчонки!</a:t>
            </a:r>
            <a:br>
              <a:rPr lang="ru-RU" b="1" dirty="0" smtClean="0"/>
            </a:br>
            <a:r>
              <a:rPr lang="ru-RU" b="1" dirty="0" smtClean="0"/>
              <a:t>Читайте, мальчишки!</a:t>
            </a:r>
            <a:br>
              <a:rPr lang="ru-RU" b="1" dirty="0" smtClean="0"/>
            </a:br>
            <a:r>
              <a:rPr lang="ru-RU" b="1" dirty="0" smtClean="0"/>
              <a:t>Плохому не учат</a:t>
            </a:r>
            <a:br>
              <a:rPr lang="ru-RU" b="1" dirty="0" smtClean="0"/>
            </a:br>
            <a:r>
              <a:rPr lang="ru-RU" b="1" dirty="0" smtClean="0"/>
              <a:t>Любимые книжки!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7"/>
            <a:ext cx="8229600" cy="23148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review-image" descr="http://files.web2edu.ru/703834ba-a3fe-4c07-94ea-c47f1a0a9567/1737e17f-5b44-47a9-b08b-f3113d89ad29.gif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80469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Русская народная сказка</a:t>
            </a:r>
            <a:br>
              <a:rPr lang="ru-RU" dirty="0" smtClean="0"/>
            </a:br>
            <a:r>
              <a:rPr lang="ru-RU" dirty="0" smtClean="0"/>
              <a:t> «Репка»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785926"/>
            <a:ext cx="4286280" cy="43862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В сказке «Репка»   говориться о трудолюбии и   взаимовыручке.  Эта сказка  учит  решать проблемы всем вместе  и помогать ближнему («Позвал Дед Бабку. Бабка за Дедку, Дедка за Репку…»).  </a:t>
            </a:r>
            <a:endParaRPr lang="ru-RU" dirty="0"/>
          </a:p>
        </p:txBody>
      </p:sp>
      <p:pic>
        <p:nvPicPr>
          <p:cNvPr id="8" name="Содержимое 7" descr="http://www.kniga.ru/upload/iblock/95e/95e4762ca91fc94a901966a8a1b3a196_4630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380379">
            <a:off x="5252089" y="1805479"/>
            <a:ext cx="3181581" cy="4326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Корней Чуковский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сказке « </a:t>
            </a:r>
            <a:r>
              <a:rPr lang="ru-RU" dirty="0" err="1" smtClean="0"/>
              <a:t>Федорино</a:t>
            </a:r>
            <a:r>
              <a:rPr lang="ru-RU" dirty="0" smtClean="0"/>
              <a:t> горе» говориться о ленивой Федоре, которая не любила мыть посуду и вся посуда убежала от неё. А что случилось потом вы узнаете когда прочитаете книжку до конца.</a:t>
            </a:r>
            <a:endParaRPr lang="ru-RU" dirty="0"/>
          </a:p>
        </p:txBody>
      </p:sp>
      <p:pic>
        <p:nvPicPr>
          <p:cNvPr id="5" name="Содержимое 4" descr="http://s4.goods.ozstatic.by/1000/857/447/10/10447857_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6082" y="1646238"/>
            <a:ext cx="3580835" cy="45259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М.Л.Михайлов « Два Мороза»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71990" cy="452628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ru-RU" sz="4500" dirty="0" smtClean="0"/>
              <a:t>Главные персонажи сказки - два родных брата Морозы. В произведении рассказывается о их веселых проделках, как они по лесу гуляли  и морозили людей. Но один из братьев никак не мог заморозить мужика, потому - что  </a:t>
            </a:r>
            <a:r>
              <a:rPr lang="ru-RU" sz="4500" i="1" dirty="0" smtClean="0"/>
              <a:t>«мужик-то топором машет, только щепки кругом летят:</a:t>
            </a:r>
          </a:p>
          <a:p>
            <a:r>
              <a:rPr lang="ru-RU" sz="4500" i="1" dirty="0" smtClean="0"/>
              <a:t>Эх, раз, эх, два!</a:t>
            </a:r>
            <a:br>
              <a:rPr lang="ru-RU" sz="4500" i="1" dirty="0" smtClean="0"/>
            </a:br>
            <a:r>
              <a:rPr lang="ru-RU" sz="4500" i="1" dirty="0" smtClean="0"/>
              <a:t>Нарублю дрова!</a:t>
            </a:r>
            <a:br>
              <a:rPr lang="ru-RU" sz="4500" i="1" dirty="0" smtClean="0"/>
            </a:br>
            <a:r>
              <a:rPr lang="ru-RU" sz="4500" i="1" dirty="0" smtClean="0"/>
              <a:t>Дрова нарублю –</a:t>
            </a:r>
            <a:br>
              <a:rPr lang="ru-RU" sz="4500" i="1" dirty="0" smtClean="0"/>
            </a:br>
            <a:r>
              <a:rPr lang="ru-RU" sz="4500" i="1" dirty="0" smtClean="0"/>
              <a:t>В доме печку натоплю!</a:t>
            </a:r>
          </a:p>
          <a:p>
            <a:r>
              <a:rPr lang="ru-RU" sz="4500" dirty="0" smtClean="0"/>
              <a:t>Ну а что было дальше,    вы узнаете из книги.</a:t>
            </a:r>
          </a:p>
          <a:p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64357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 &lt;b&gt;Большая&lt;/b&gt; снежинка  смайлики, картинки, фото, рисунки, gif анимации, аватары">
            <a:hlinkClick r:id="rId2" tgtFrame="&quot;_blank&quot;" tooltip="&quot; &lt;b&gt;Большая&lt;/b&gt; снежинка  смайлики, картинки, фото, рисунки, gif анимации, аватары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23" descr="http://maxima-library.org/covers/246994_0.jpe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29183">
            <a:off x="5772161" y="1732410"/>
            <a:ext cx="2814635" cy="395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Константин Дмитриевич Ушинский </a:t>
            </a:r>
            <a:br>
              <a:rPr lang="ru-RU" sz="3600" dirty="0" smtClean="0"/>
            </a:br>
            <a:r>
              <a:rPr lang="ru-RU" sz="3600" dirty="0" smtClean="0"/>
              <a:t>« Как рубашка в поле выросла»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14866" cy="45262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книге Константина Ушинского « Как рубашка в поле выросла»  рассказывается о том, что для того чтобы надеть рубашку  нужно много потрудиться, вырастить лён, собрать, сделать из них нитки, наткать полотна и сшить одежду.</a:t>
            </a:r>
          </a:p>
          <a:p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7" name="Содержимое 6" descr="http://www.libex.ru/dimg/26999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422933">
            <a:off x="5553494" y="2002507"/>
            <a:ext cx="2591705" cy="367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«Делу время, потехе час»</a:t>
            </a:r>
            <a:br>
              <a:rPr lang="ru-RU" sz="4900" dirty="0" smtClean="0"/>
            </a:br>
            <a:r>
              <a:rPr lang="ru-RU" sz="3600" dirty="0" smtClean="0"/>
              <a:t>Стихи, рассказы, пословицы о труде.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этой книге собраны стихи и рассказы русских писателей, народные пословицы, песни, приметы. Книга</a:t>
            </a:r>
            <a:r>
              <a:rPr lang="ru-RU" b="1" dirty="0" smtClean="0"/>
              <a:t> </a:t>
            </a:r>
            <a:r>
              <a:rPr lang="ru-RU" dirty="0" smtClean="0"/>
              <a:t>рассказывает  о труде крестьянина, портного, кузнеца. В ней- земля кормит человека, но кормит недаром. Много нужно потрудиться людям, чтобы поле, вместо травы  дало рожь для чёрного хлеба, пшеницу для булок , гречу и просо для каши. Прочитав эту книгу вы узнаете много нового для себя.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lib.rus.ec/cover/359049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89290">
            <a:off x="5179293" y="1694911"/>
            <a:ext cx="3118402" cy="438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Владимир </a:t>
            </a:r>
            <a:r>
              <a:rPr lang="ru-RU" dirty="0" err="1" smtClean="0"/>
              <a:t>Крупин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«Нынешний хлеб»</a:t>
            </a:r>
            <a:endParaRPr lang="ru-RU" dirty="0"/>
          </a:p>
        </p:txBody>
      </p:sp>
      <p:pic>
        <p:nvPicPr>
          <p:cNvPr id="6" name="Содержимое 5" descr="https://img.darudar.org/s1024/00/01/4b/45/4b45e4b704b47686355a3e9a7a9cbdac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547611">
            <a:off x="5123782" y="1669303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400552" cy="4526280"/>
          </a:xfrm>
        </p:spPr>
        <p:txBody>
          <a:bodyPr/>
          <a:lstStyle/>
          <a:p>
            <a:r>
              <a:rPr lang="ru-RU" dirty="0" smtClean="0"/>
              <a:t>Книга Владимира </a:t>
            </a:r>
            <a:r>
              <a:rPr lang="ru-RU" dirty="0" err="1" smtClean="0"/>
              <a:t>Крупинина</a:t>
            </a:r>
            <a:r>
              <a:rPr lang="ru-RU" dirty="0" smtClean="0"/>
              <a:t> «Нынешний хлеб» расскажет нам откуда берется  хлеб. Как работает комбайн в поле и  путь от сбора пшеницы на полях до выпекания ее в печке.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Старинные русские пословицы и поговорки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этой книге вы найдете много пословиц и поговорок о труде, дружбе, о Родине, о хлебе и много других разных пословиц.</a:t>
            </a:r>
            <a:endParaRPr lang="ru-RU" dirty="0"/>
          </a:p>
        </p:txBody>
      </p:sp>
      <p:pic>
        <p:nvPicPr>
          <p:cNvPr id="5" name="Содержимое 4" descr="http://s2.docme.ru/store/data/000254654_1-a28756891b1950b95383796845884b28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95152">
            <a:off x="873761" y="1646238"/>
            <a:ext cx="3205477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Николай Анатольевич Некрасов</a:t>
            </a:r>
            <a:br>
              <a:rPr lang="ru-RU" dirty="0" smtClean="0"/>
            </a:br>
            <a:r>
              <a:rPr lang="ru-RU" dirty="0" smtClean="0"/>
              <a:t>«Дедушка </a:t>
            </a:r>
            <a:r>
              <a:rPr lang="ru-RU" dirty="0" err="1" smtClean="0"/>
              <a:t>Мазай</a:t>
            </a:r>
            <a:r>
              <a:rPr lang="ru-RU" dirty="0" smtClean="0"/>
              <a:t> и зайцы»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5920"/>
            <a:ext cx="4257676" cy="45262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книге «Дедушка  </a:t>
            </a:r>
            <a:r>
              <a:rPr lang="ru-RU" dirty="0" err="1" smtClean="0"/>
              <a:t>Мазай</a:t>
            </a:r>
            <a:r>
              <a:rPr lang="ru-RU" dirty="0" smtClean="0"/>
              <a:t> и зайцы» рассказывается о наводнении в лесу. Как дед  </a:t>
            </a:r>
            <a:r>
              <a:rPr lang="ru-RU" dirty="0" err="1" smtClean="0"/>
              <a:t>Мазай</a:t>
            </a:r>
            <a:r>
              <a:rPr lang="ru-RU" dirty="0" smtClean="0"/>
              <a:t>, плывя на лодке спасал зайцев, которые сидели на  островках.  Подплыв к   зайцам, они сами прыгали в лодку спасаясь от воды. Что было дальше с зайцами вы узнаете прочитав книгу до конца.</a:t>
            </a:r>
            <a:endParaRPr lang="ru-RU" dirty="0"/>
          </a:p>
        </p:txBody>
      </p:sp>
      <p:pic>
        <p:nvPicPr>
          <p:cNvPr id="5" name="Содержимое 4" descr="http://myjobisdumb.com/image/5585e3b0d374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652" y="1646238"/>
            <a:ext cx="346169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646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«Чтобы нам трудиться, нужно научиться» </vt:lpstr>
      <vt:lpstr> Русская народная сказка  «Репка»</vt:lpstr>
      <vt:lpstr>Корней Чуковский  «Федорино горе»</vt:lpstr>
      <vt:lpstr>М.Л.Михайлов « Два Мороза»</vt:lpstr>
      <vt:lpstr>Константин Дмитриевич Ушинский  « Как рубашка в поле выросла»</vt:lpstr>
      <vt:lpstr>«Делу время, потехе час» Стихи, рассказы, пословицы о труде. </vt:lpstr>
      <vt:lpstr>Владимир Крупин  «Нынешний хлеб»</vt:lpstr>
      <vt:lpstr>Старинные русские пословицы и поговорки</vt:lpstr>
      <vt:lpstr>Николай Анатольевич Некрасов «Дедушка Мазай и зайцы» </vt:lpstr>
      <vt:lpstr>Иван Андреевич Крылов  «Стрекоза и муравей»</vt:lpstr>
      <vt:lpstr>Джани Родари  «Чем пахнут ремёсла»</vt:lpstr>
      <vt:lpstr>Что такое хорошо и что такое плохо. Детям.</vt:lpstr>
      <vt:lpstr>Слайд 13</vt:lpstr>
      <vt:lpstr>Обращение писателя к читателям  </vt:lpstr>
      <vt:lpstr>Читайте, девчонки! Читайте, мальчишки! Плохому не учат Любимые книжки!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нам трудиться, нужно научиться» </dc:title>
  <dc:creator>Пользователь</dc:creator>
  <cp:lastModifiedBy>Пользователь</cp:lastModifiedBy>
  <cp:revision>19</cp:revision>
  <dcterms:created xsi:type="dcterms:W3CDTF">2015-12-02T07:58:40Z</dcterms:created>
  <dcterms:modified xsi:type="dcterms:W3CDTF">2018-05-29T05:10:52Z</dcterms:modified>
</cp:coreProperties>
</file>